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hyperlink" Target="skype:88001003434?call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9512" y="2204864"/>
            <a:ext cx="2808312" cy="44644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03848" y="188640"/>
            <a:ext cx="2664296" cy="64449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84168" y="188640"/>
            <a:ext cx="2915816" cy="64807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0" y="0"/>
            <a:ext cx="2880320" cy="1224136"/>
            <a:chOff x="971600" y="908720"/>
            <a:chExt cx="2664296" cy="1224136"/>
          </a:xfrm>
          <a:effectLst/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1600" y="908720"/>
              <a:ext cx="2664296" cy="1224136"/>
            </a:xfrm>
            <a:prstGeom prst="rect">
              <a:avLst/>
            </a:prstGeom>
            <a:ln>
              <a:noFill/>
            </a:ln>
            <a:effectLst/>
          </p:spPr>
        </p:pic>
        <p:sp>
          <p:nvSpPr>
            <p:cNvPr id="9" name="Прямоугольник 8"/>
            <p:cNvSpPr/>
            <p:nvPr/>
          </p:nvSpPr>
          <p:spPr>
            <a:xfrm>
              <a:off x="1547664" y="1844824"/>
              <a:ext cx="1944216" cy="21602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/>
                <a:t>Личный кабинет</a:t>
              </a:r>
              <a:endParaRPr lang="ru-RU" sz="1600" b="1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0" y="1124744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     </a:t>
            </a:r>
            <a:r>
              <a:rPr lang="en-US" sz="2400" b="1" dirty="0" smtClean="0">
                <a:solidFill>
                  <a:srgbClr val="002060"/>
                </a:solidFill>
              </a:rPr>
              <a:t>rosreestr.ru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348880"/>
            <a:ext cx="2448271" cy="680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869160"/>
            <a:ext cx="2520280" cy="84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3068960"/>
            <a:ext cx="2614409" cy="960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4077072"/>
            <a:ext cx="2632403" cy="94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" name="Группа 21"/>
          <p:cNvGrpSpPr/>
          <p:nvPr/>
        </p:nvGrpSpPr>
        <p:grpSpPr>
          <a:xfrm>
            <a:off x="3347864" y="332657"/>
            <a:ext cx="2376264" cy="1584175"/>
            <a:chOff x="4913" y="-1728192"/>
            <a:chExt cx="1579186" cy="1991429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4913" y="-1728192"/>
              <a:ext cx="1579186" cy="1991429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Скругленный прямоугольник 4"/>
            <p:cNvSpPr/>
            <p:nvPr/>
          </p:nvSpPr>
          <p:spPr>
            <a:xfrm>
              <a:off x="76921" y="-1656184"/>
              <a:ext cx="1486680" cy="13385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b="1" kern="1200" dirty="0" smtClean="0">
                <a:solidFill>
                  <a:schemeClr val="bg1"/>
                </a:solidFill>
                <a:latin typeface="+mn-lt"/>
                <a:cs typeface="Times New Roman" pitchFamily="18" charset="0"/>
              </a:endParaRP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b="1" dirty="0" smtClean="0">
                <a:solidFill>
                  <a:schemeClr val="bg1"/>
                </a:solidFill>
                <a:cs typeface="Times New Roman" pitchFamily="18" charset="0"/>
              </a:endParaRP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b="1" kern="1200" dirty="0" smtClean="0">
                <a:solidFill>
                  <a:schemeClr val="bg1"/>
                </a:solidFill>
                <a:latin typeface="+mn-lt"/>
                <a:cs typeface="Times New Roman" pitchFamily="18" charset="0"/>
              </a:endParaRP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smtClean="0">
                  <a:solidFill>
                    <a:schemeClr val="bg1"/>
                  </a:solidFill>
                  <a:latin typeface="+mn-lt"/>
                  <a:cs typeface="Times New Roman" pitchFamily="18" charset="0"/>
                </a:rPr>
                <a:t>необходима учетная запись на сайте </a:t>
              </a:r>
              <a:r>
                <a:rPr lang="en-US" sz="1400" b="1" i="0" kern="1200" dirty="0" smtClean="0">
                  <a:solidFill>
                    <a:schemeClr val="bg1"/>
                  </a:solidFill>
                  <a:latin typeface="+mn-lt"/>
                  <a:cs typeface="Times New Roman" pitchFamily="18" charset="0"/>
                </a:rPr>
                <a:t>www.gosuslugi.ru</a:t>
              </a:r>
              <a:endParaRPr lang="ru-RU" sz="1400" b="1" kern="1200" dirty="0">
                <a:solidFill>
                  <a:schemeClr val="bg1"/>
                </a:solidFill>
                <a:latin typeface="+mn-lt"/>
                <a:cs typeface="Times New Roman" pitchFamily="18" charset="0"/>
              </a:endParaRPr>
            </a:p>
          </p:txBody>
        </p:sp>
      </p:grp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23928" y="548680"/>
            <a:ext cx="12763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19872" y="1988840"/>
            <a:ext cx="2244897" cy="4473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5" descr="http://smages.com/wp-content/uploads/hosting1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88224" y="260648"/>
            <a:ext cx="1869966" cy="1080120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56176" y="1340768"/>
            <a:ext cx="2764160" cy="5047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/>
        </p:nvSpPr>
        <p:spPr>
          <a:xfrm>
            <a:off x="-612576" y="1484784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u="sng" cap="all" dirty="0" smtClean="0">
                <a:hlinkClick r:id="rId11"/>
              </a:rPr>
              <a:t>8 (800) 100-34-34</a:t>
            </a:r>
            <a:endParaRPr lang="ru-RU" b="1" u="sng" cap="all" dirty="0" smtClean="0"/>
          </a:p>
          <a:p>
            <a:pPr algn="ctr"/>
            <a:r>
              <a:rPr lang="ru-RU" sz="1200" dirty="0" smtClean="0"/>
              <a:t>Звонок из регионов России </a:t>
            </a:r>
          </a:p>
          <a:p>
            <a:pPr algn="ctr"/>
            <a:r>
              <a:rPr lang="ru-RU" sz="1200" dirty="0" smtClean="0"/>
              <a:t>бесплатный</a:t>
            </a:r>
            <a:endParaRPr lang="ru-RU" sz="12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3528" y="5733256"/>
            <a:ext cx="2592288" cy="720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176" y="4149080"/>
            <a:ext cx="2808312" cy="594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hagans86.ru/wp-content/gallery/buklet-epgu/%D0%B1%D1%83%D0%BA%D0%BB%D0%B5%D1%82-%D0%BF%D1%80%D0%BE-%D0%BF%D0%BE%D1%80%D1%82%D0%B0%D0%BB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88641"/>
            <a:ext cx="9144000" cy="63367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20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Якимович Юлия Александровна</dc:creator>
  <cp:lastModifiedBy>Владелец</cp:lastModifiedBy>
  <cp:revision>11</cp:revision>
  <dcterms:created xsi:type="dcterms:W3CDTF">2018-04-23T04:09:11Z</dcterms:created>
  <dcterms:modified xsi:type="dcterms:W3CDTF">2018-05-11T07:45:11Z</dcterms:modified>
</cp:coreProperties>
</file>